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72" r:id="rId6"/>
    <p:sldId id="258" r:id="rId7"/>
    <p:sldId id="273" r:id="rId8"/>
    <p:sldId id="263" r:id="rId9"/>
    <p:sldId id="268" r:id="rId10"/>
    <p:sldId id="267" r:id="rId11"/>
  </p:sldIdLst>
  <p:sldSz cx="12192000" cy="6858000"/>
  <p:notesSz cx="6858000" cy="9144000"/>
  <p:embeddedFontLst>
    <p:embeddedFont>
      <p:font typeface="SamsungOne 800C" charset="0"/>
      <p:bold r:id="rId13"/>
    </p:embeddedFont>
    <p:embeddedFont>
      <p:font typeface="Sen" charset="0"/>
      <p:regular r:id="rId14"/>
      <p:bold r:id="rId15"/>
    </p:embeddedFont>
    <p:embeddedFont>
      <p:font typeface="SamsungOne 450C" charset="0"/>
      <p:regular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44546A"/>
    <a:srgbClr val="0068E4"/>
    <a:srgbClr val="3B02DC"/>
    <a:srgbClr val="3D02E2"/>
    <a:srgbClr val="005FD2"/>
    <a:srgbClr val="FFCC00"/>
    <a:srgbClr val="33CCFF"/>
    <a:srgbClr val="00FF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 autoAdjust="0"/>
  </p:normalViewPr>
  <p:slideViewPr>
    <p:cSldViewPr snapToGrid="0">
      <p:cViewPr>
        <p:scale>
          <a:sx n="75" d="100"/>
          <a:sy n="75" d="100"/>
        </p:scale>
        <p:origin x="-1776" y="-9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pPr/>
              <a:t>29.05.2023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4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218330222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4839083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15523514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5203754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2180055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47409985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13603914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2740121415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3485152269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3102360827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06584270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2689282344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191020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185444222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5582996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625889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227887008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="" xmlns:p14="http://schemas.microsoft.com/office/powerpoint/2010/main" val="339371151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375062894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54149246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4832648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799772" y="1669143"/>
            <a:ext cx="8548914" cy="2106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8000" b="1" dirty="0" smtClean="0"/>
              <a:t>Выживание </a:t>
            </a:r>
            <a:r>
              <a:rPr lang="ru-RU" sz="8000" b="1" dirty="0" err="1" smtClean="0"/>
              <a:t>смайла</a:t>
            </a:r>
            <a:endParaRPr lang="ru-RU" sz="8000" b="1" dirty="0"/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468008" y="3775751"/>
            <a:ext cx="9114050" cy="86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6000" b="1" dirty="0" smtClean="0">
                <a:latin typeface="+mj-lt"/>
              </a:rPr>
              <a:t>Мобильное </a:t>
            </a:r>
            <a:r>
              <a:rPr lang="ru-RU" sz="6000" b="1" dirty="0" smtClean="0">
                <a:latin typeface="+mj-lt"/>
              </a:rPr>
              <a:t>игра</a:t>
            </a:r>
            <a:endParaRPr lang="ru-RU" sz="6000" b="1" dirty="0"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57977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360" y="596529"/>
            <a:ext cx="6091416" cy="690677"/>
          </a:xfrm>
        </p:spPr>
        <p:txBody>
          <a:bodyPr>
            <a:noAutofit/>
          </a:bodyPr>
          <a:lstStyle/>
          <a:p>
            <a:pPr algn="ctr"/>
            <a:r>
              <a:rPr lang="ru-RU" sz="6000" b="1" dirty="0" smtClean="0"/>
              <a:t>Цель проекта</a:t>
            </a:r>
            <a:r>
              <a:rPr lang="en-US" sz="6000" b="1" dirty="0" smtClean="0">
                <a:latin typeface="Sen" pitchFamily="2" charset="0"/>
              </a:rPr>
              <a:t>:</a:t>
            </a:r>
            <a:endParaRPr lang="ru-RU" sz="6000" b="1" dirty="0"/>
          </a:p>
        </p:txBody>
      </p:sp>
      <p:sp>
        <p:nvSpPr>
          <p:cNvPr id="9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2275840" y="1442720"/>
            <a:ext cx="7554456" cy="42673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320"/>
              </a:lnSpc>
            </a:pPr>
            <a:r>
              <a:rPr lang="ru-RU" sz="3000" b="1" dirty="0" smtClean="0">
                <a:solidFill>
                  <a:schemeClr val="bg1"/>
                </a:solidFill>
              </a:rPr>
              <a:t>Создать игру в которой будет простенький </a:t>
            </a:r>
            <a:r>
              <a:rPr lang="ru-RU" sz="3000" b="1" dirty="0" err="1" smtClean="0">
                <a:solidFill>
                  <a:schemeClr val="bg1"/>
                </a:solidFill>
              </a:rPr>
              <a:t>геймплей</a:t>
            </a:r>
            <a:r>
              <a:rPr lang="ru-RU" sz="3000" b="1" dirty="0" smtClean="0">
                <a:solidFill>
                  <a:schemeClr val="bg1"/>
                </a:solidFill>
              </a:rPr>
              <a:t> и можно было</a:t>
            </a:r>
          </a:p>
          <a:p>
            <a:pPr algn="ctr">
              <a:lnSpc>
                <a:spcPts val="5320"/>
              </a:lnSpc>
            </a:pPr>
            <a:r>
              <a:rPr lang="en-US" sz="3000" b="1" dirty="0" smtClean="0">
                <a:solidFill>
                  <a:schemeClr val="bg1"/>
                </a:solidFill>
              </a:rPr>
              <a:t>“</a:t>
            </a:r>
            <a:r>
              <a:rPr lang="ru-RU" sz="3000" b="1" dirty="0" smtClean="0">
                <a:solidFill>
                  <a:schemeClr val="bg1"/>
                </a:solidFill>
              </a:rPr>
              <a:t>прожечь время</a:t>
            </a:r>
            <a:r>
              <a:rPr lang="en-US" sz="3000" b="1" dirty="0" smtClean="0">
                <a:solidFill>
                  <a:schemeClr val="bg1"/>
                </a:solidFill>
              </a:rPr>
              <a:t>”</a:t>
            </a:r>
            <a:r>
              <a:rPr lang="ru-RU" sz="3000" b="1" dirty="0" smtClean="0">
                <a:solidFill>
                  <a:schemeClr val="bg1"/>
                </a:solidFill>
              </a:rPr>
              <a:t> </a:t>
            </a:r>
            <a:r>
              <a:rPr lang="en-US" sz="3000" b="1" dirty="0" smtClean="0">
                <a:solidFill>
                  <a:schemeClr val="bg1"/>
                </a:solidFill>
              </a:rPr>
              <a:t>.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64086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449" y="657637"/>
            <a:ext cx="8003960" cy="690677"/>
          </a:xfrm>
        </p:spPr>
        <p:txBody>
          <a:bodyPr>
            <a:noAutofit/>
          </a:bodyPr>
          <a:lstStyle/>
          <a:p>
            <a:pPr algn="ctr"/>
            <a:r>
              <a:rPr lang="ru-RU" sz="6000" b="1" dirty="0" smtClean="0"/>
              <a:t>Средства разработки:</a:t>
            </a:r>
            <a:endParaRPr lang="ru-RU" sz="6000" b="1" dirty="0"/>
          </a:p>
        </p:txBody>
      </p:sp>
      <p:sp>
        <p:nvSpPr>
          <p:cNvPr id="6" name="TextBox 7"/>
          <p:cNvSpPr txBox="1"/>
          <p:nvPr/>
        </p:nvSpPr>
        <p:spPr>
          <a:xfrm>
            <a:off x="1141607" y="1772629"/>
            <a:ext cx="9787649" cy="1962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08"/>
              </a:lnSpc>
            </a:pPr>
            <a:endParaRPr lang="ru-RU" sz="2400" b="1" dirty="0" smtClean="0">
              <a:solidFill>
                <a:schemeClr val="bg1"/>
              </a:solidFill>
              <a:latin typeface="+mj-lt"/>
            </a:endParaRPr>
          </a:p>
          <a:p>
            <a:pPr algn="ctr">
              <a:lnSpc>
                <a:spcPts val="5108"/>
              </a:lnSpc>
            </a:pPr>
            <a:r>
              <a:rPr lang="ru-RU" sz="3600" b="1" dirty="0" smtClean="0">
                <a:solidFill>
                  <a:schemeClr val="bg1"/>
                </a:solidFill>
                <a:latin typeface="+mj-lt"/>
              </a:rPr>
              <a:t>Проект создан </a:t>
            </a:r>
            <a:r>
              <a:rPr lang="ru-RU" sz="3600" b="1" dirty="0" smtClean="0">
                <a:solidFill>
                  <a:schemeClr val="bg1"/>
                </a:solidFill>
                <a:latin typeface="+mj-lt"/>
              </a:rPr>
              <a:t>на</a:t>
            </a:r>
            <a:r>
              <a:rPr lang="en-US" sz="3600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3600" b="1" dirty="0" smtClean="0">
                <a:solidFill>
                  <a:schemeClr val="bg1"/>
                </a:solidFill>
                <a:latin typeface="+mj-lt"/>
              </a:rPr>
              <a:t>программе</a:t>
            </a:r>
            <a:r>
              <a:rPr lang="en-US" sz="3600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+mj-lt"/>
              </a:rPr>
              <a:t>Android </a:t>
            </a:r>
            <a:r>
              <a:rPr lang="en-US" sz="3600" b="1" dirty="0" smtClean="0">
                <a:solidFill>
                  <a:schemeClr val="bg1"/>
                </a:solidFill>
                <a:latin typeface="+mj-lt"/>
              </a:rPr>
              <a:t>Studio</a:t>
            </a:r>
            <a:r>
              <a:rPr lang="ru-RU" sz="3600" b="1" dirty="0" smtClean="0">
                <a:solidFill>
                  <a:schemeClr val="bg1"/>
                </a:solidFill>
                <a:latin typeface="+mj-lt"/>
              </a:rPr>
              <a:t>,</a:t>
            </a:r>
          </a:p>
          <a:p>
            <a:pPr algn="ctr">
              <a:lnSpc>
                <a:spcPts val="5108"/>
              </a:lnSpc>
            </a:pPr>
            <a:r>
              <a:rPr lang="ru-RU" sz="3600" b="1" dirty="0">
                <a:solidFill>
                  <a:schemeClr val="bg1"/>
                </a:solidFill>
                <a:latin typeface="+mj-lt"/>
              </a:rPr>
              <a:t>н</a:t>
            </a:r>
            <a:r>
              <a:rPr lang="ru-RU" sz="3600" b="1" dirty="0" smtClean="0">
                <a:solidFill>
                  <a:schemeClr val="bg1"/>
                </a:solidFill>
                <a:latin typeface="+mj-lt"/>
              </a:rPr>
              <a:t>а  языке программирования </a:t>
            </a:r>
            <a:r>
              <a:rPr lang="en-US" sz="3600" b="1" dirty="0" smtClean="0">
                <a:solidFill>
                  <a:schemeClr val="bg1"/>
                </a:solidFill>
                <a:latin typeface="+mj-lt"/>
              </a:rPr>
              <a:t>JAVA;</a:t>
            </a:r>
            <a:endParaRPr lang="en-US" sz="3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AutoShape 6" descr="Как пользоваться Android Studio"/>
          <p:cNvSpPr>
            <a:spLocks noChangeAspect="1" noChangeArrowheads="1"/>
          </p:cNvSpPr>
          <p:nvPr/>
        </p:nvSpPr>
        <p:spPr bwMode="auto">
          <a:xfrm>
            <a:off x="2296890" y="5040995"/>
            <a:ext cx="3050613" cy="305062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9269537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018" y="312564"/>
            <a:ext cx="7570422" cy="1810876"/>
          </a:xfrm>
        </p:spPr>
        <p:txBody>
          <a:bodyPr>
            <a:noAutofit/>
          </a:bodyPr>
          <a:lstStyle/>
          <a:p>
            <a:pPr algn="ctr">
              <a:lnSpc>
                <a:spcPts val="8320"/>
              </a:lnSpc>
            </a:pPr>
            <a:r>
              <a:rPr lang="ru-RU" sz="6000" dirty="0" smtClean="0">
                <a:solidFill>
                  <a:srgbClr val="44546A"/>
                </a:solidFill>
              </a:rPr>
              <a:t>Игровой процесс</a:t>
            </a:r>
            <a:r>
              <a:rPr lang="en-US" sz="6000" dirty="0" smtClean="0">
                <a:solidFill>
                  <a:srgbClr val="44546A"/>
                </a:solidFill>
              </a:rPr>
              <a:t>:</a:t>
            </a:r>
            <a:endParaRPr lang="en-US" sz="6000" dirty="0">
              <a:solidFill>
                <a:srgbClr val="44546A"/>
              </a:solidFill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540000" y="2376153"/>
            <a:ext cx="6705599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>
              <a:lnSpc>
                <a:spcPts val="5599"/>
              </a:lnSpc>
            </a:pPr>
            <a:r>
              <a:rPr lang="ru-RU" sz="2400" dirty="0" smtClean="0">
                <a:solidFill>
                  <a:srgbClr val="44546A"/>
                </a:solidFill>
                <a:latin typeface="+mj-lt"/>
              </a:rPr>
              <a:t>Игрок управляет </a:t>
            </a:r>
            <a:r>
              <a:rPr lang="ru-RU" sz="2400" dirty="0" err="1" smtClean="0">
                <a:solidFill>
                  <a:srgbClr val="44546A"/>
                </a:solidFill>
                <a:latin typeface="+mj-lt"/>
              </a:rPr>
              <a:t>смайлом</a:t>
            </a:r>
            <a:r>
              <a:rPr lang="ru-RU" sz="2400" dirty="0" smtClean="0">
                <a:solidFill>
                  <a:srgbClr val="44546A"/>
                </a:solidFill>
                <a:latin typeface="+mj-lt"/>
              </a:rPr>
              <a:t> и уклоняется от противников </a:t>
            </a:r>
            <a:r>
              <a:rPr lang="ru-RU" sz="2400" dirty="0" smtClean="0">
                <a:solidFill>
                  <a:srgbClr val="44546A"/>
                </a:solidFill>
                <a:latin typeface="+mj-lt"/>
              </a:rPr>
              <a:t>. Чтобы игроку победить ему нужно победить босса. Для того чтобы игроку убрать противников ему надо подходить к ним </a:t>
            </a:r>
            <a:r>
              <a:rPr lang="ru-RU" sz="2400" dirty="0" err="1" smtClean="0">
                <a:solidFill>
                  <a:srgbClr val="44546A"/>
                </a:solidFill>
                <a:latin typeface="+mj-lt"/>
              </a:rPr>
              <a:t>вблизи,тем</a:t>
            </a:r>
            <a:r>
              <a:rPr lang="ru-RU" sz="2400" dirty="0" smtClean="0">
                <a:solidFill>
                  <a:srgbClr val="44546A"/>
                </a:solidFill>
                <a:latin typeface="+mj-lt"/>
              </a:rPr>
              <a:t> самым </a:t>
            </a:r>
            <a:r>
              <a:rPr lang="ru-RU" sz="2400" dirty="0" smtClean="0">
                <a:solidFill>
                  <a:srgbClr val="44546A"/>
                </a:solidFill>
                <a:latin typeface="+mj-lt"/>
              </a:rPr>
              <a:t> игрок почти всегда рядом со смертью</a:t>
            </a:r>
            <a:endParaRPr lang="en-US" sz="2400" dirty="0">
              <a:solidFill>
                <a:srgbClr val="44546A"/>
              </a:solidFill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25125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006124" y="2624395"/>
            <a:ext cx="7958008" cy="1097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8320"/>
              </a:lnSpc>
            </a:pPr>
            <a:r>
              <a:rPr lang="ru-RU" sz="6000" b="1" dirty="0" smtClean="0">
                <a:solidFill>
                  <a:srgbClr val="44546A"/>
                </a:solidFill>
                <a:latin typeface="+mj-lt"/>
              </a:rPr>
              <a:t>С</a:t>
            </a:r>
            <a:r>
              <a:rPr lang="ru-RU" sz="6000" dirty="0" smtClean="0">
                <a:solidFill>
                  <a:srgbClr val="44546A"/>
                </a:solidFill>
                <a:latin typeface="+mj-lt"/>
              </a:rPr>
              <a:t>пасибо за внимание!</a:t>
            </a:r>
            <a:endParaRPr lang="en-US" sz="6000" dirty="0">
              <a:solidFill>
                <a:srgbClr val="44546A"/>
              </a:solidFill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642987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0543414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79</Words>
  <Application>Microsoft Office PowerPoint</Application>
  <PresentationFormat>Произвольный</PresentationFormat>
  <Paragraphs>12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Arial</vt:lpstr>
      <vt:lpstr>SamsungOne 800C</vt:lpstr>
      <vt:lpstr>Sen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Слайд 1</vt:lpstr>
      <vt:lpstr>Слайд 2</vt:lpstr>
      <vt:lpstr>Цель проекта:</vt:lpstr>
      <vt:lpstr>Средства разработки:</vt:lpstr>
      <vt:lpstr>Игровой процесс:</vt:lpstr>
      <vt:lpstr>Слайд 6</vt:lpstr>
      <vt:lpstr>Слайд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саша</cp:lastModifiedBy>
  <cp:revision>55</cp:revision>
  <dcterms:created xsi:type="dcterms:W3CDTF">2020-05-25T08:37:09Z</dcterms:created>
  <dcterms:modified xsi:type="dcterms:W3CDTF">2023-05-29T17:11:44Z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